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BC5589-B3B4-4CDC-BF9E-B1F9B9E0DC10}" v="5" dt="2023-06-14T06:48:41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8CBC5589-B3B4-4CDC-BF9E-B1F9B9E0DC10}"/>
    <pc:docChg chg="custSel addSld modSld sldOrd">
      <pc:chgData name="Fluitsma, D.W.P.M. (Daniel)" userId="aab17d33-b89b-4526-b7c1-165dab8f619f" providerId="ADAL" clId="{8CBC5589-B3B4-4CDC-BF9E-B1F9B9E0DC10}" dt="2023-06-15T10:50:38.175" v="7126" actId="20577"/>
      <pc:docMkLst>
        <pc:docMk/>
      </pc:docMkLst>
      <pc:sldChg chg="modSp mod">
        <pc:chgData name="Fluitsma, D.W.P.M. (Daniel)" userId="aab17d33-b89b-4526-b7c1-165dab8f619f" providerId="ADAL" clId="{8CBC5589-B3B4-4CDC-BF9E-B1F9B9E0DC10}" dt="2023-06-14T06:26:11.849" v="97" actId="20577"/>
        <pc:sldMkLst>
          <pc:docMk/>
          <pc:sldMk cId="2289565814" sldId="256"/>
        </pc:sldMkLst>
        <pc:spChg chg="mod">
          <ac:chgData name="Fluitsma, D.W.P.M. (Daniel)" userId="aab17d33-b89b-4526-b7c1-165dab8f619f" providerId="ADAL" clId="{8CBC5589-B3B4-4CDC-BF9E-B1F9B9E0DC10}" dt="2023-06-14T06:26:11.849" v="97" actId="20577"/>
          <ac:spMkLst>
            <pc:docMk/>
            <pc:sldMk cId="2289565814" sldId="256"/>
            <ac:spMk id="5" creationId="{AF727F33-B27C-88C5-C93A-80205386DB7A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8:12:32.987" v="5207" actId="20577"/>
        <pc:sldMkLst>
          <pc:docMk/>
          <pc:sldMk cId="3246053413" sldId="257"/>
        </pc:sldMkLst>
        <pc:spChg chg="mod">
          <ac:chgData name="Fluitsma, D.W.P.M. (Daniel)" userId="aab17d33-b89b-4526-b7c1-165dab8f619f" providerId="ADAL" clId="{8CBC5589-B3B4-4CDC-BF9E-B1F9B9E0DC10}" dt="2023-06-14T06:27:10.901" v="302" actId="20577"/>
          <ac:spMkLst>
            <pc:docMk/>
            <pc:sldMk cId="3246053413" sldId="257"/>
            <ac:spMk id="2" creationId="{85917498-075F-472E-4025-151C4467C8A8}"/>
          </ac:spMkLst>
        </pc:spChg>
        <pc:spChg chg="mod">
          <ac:chgData name="Fluitsma, D.W.P.M. (Daniel)" userId="aab17d33-b89b-4526-b7c1-165dab8f619f" providerId="ADAL" clId="{8CBC5589-B3B4-4CDC-BF9E-B1F9B9E0DC10}" dt="2023-06-14T08:12:32.987" v="5207" actId="20577"/>
          <ac:spMkLst>
            <pc:docMk/>
            <pc:sldMk cId="3246053413" sldId="257"/>
            <ac:spMk id="3" creationId="{EC2FAE98-2E03-52FA-C7FE-71E9398B0F80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29:41.356" v="842" actId="20577"/>
        <pc:sldMkLst>
          <pc:docMk/>
          <pc:sldMk cId="464031683" sldId="258"/>
        </pc:sldMkLst>
        <pc:spChg chg="mod">
          <ac:chgData name="Fluitsma, D.W.P.M. (Daniel)" userId="aab17d33-b89b-4526-b7c1-165dab8f619f" providerId="ADAL" clId="{8CBC5589-B3B4-4CDC-BF9E-B1F9B9E0DC10}" dt="2023-06-14T06:28:23.323" v="561" actId="20577"/>
          <ac:spMkLst>
            <pc:docMk/>
            <pc:sldMk cId="464031683" sldId="258"/>
            <ac:spMk id="2" creationId="{6D260825-4CAB-F2DA-E16A-E45F9F1C0978}"/>
          </ac:spMkLst>
        </pc:spChg>
        <pc:spChg chg="mod">
          <ac:chgData name="Fluitsma, D.W.P.M. (Daniel)" userId="aab17d33-b89b-4526-b7c1-165dab8f619f" providerId="ADAL" clId="{8CBC5589-B3B4-4CDC-BF9E-B1F9B9E0DC10}" dt="2023-06-14T06:29:41.356" v="842" actId="20577"/>
          <ac:spMkLst>
            <pc:docMk/>
            <pc:sldMk cId="464031683" sldId="258"/>
            <ac:spMk id="3" creationId="{1475403D-C8C8-9D85-A65D-B01F64DCD7CB}"/>
          </ac:spMkLst>
        </pc:spChg>
      </pc:sldChg>
      <pc:sldChg chg="modSp new mod ord">
        <pc:chgData name="Fluitsma, D.W.P.M. (Daniel)" userId="aab17d33-b89b-4526-b7c1-165dab8f619f" providerId="ADAL" clId="{8CBC5589-B3B4-4CDC-BF9E-B1F9B9E0DC10}" dt="2023-06-14T06:27:05.634" v="288"/>
        <pc:sldMkLst>
          <pc:docMk/>
          <pc:sldMk cId="2827567990" sldId="259"/>
        </pc:sldMkLst>
        <pc:spChg chg="mod">
          <ac:chgData name="Fluitsma, D.W.P.M. (Daniel)" userId="aab17d33-b89b-4526-b7c1-165dab8f619f" providerId="ADAL" clId="{8CBC5589-B3B4-4CDC-BF9E-B1F9B9E0DC10}" dt="2023-06-14T06:26:28.904" v="140" actId="20577"/>
          <ac:spMkLst>
            <pc:docMk/>
            <pc:sldMk cId="2827567990" sldId="259"/>
            <ac:spMk id="2" creationId="{704B51F4-8C07-B257-79FB-5B05C3BB1A41}"/>
          </ac:spMkLst>
        </pc:spChg>
        <pc:spChg chg="mod">
          <ac:chgData name="Fluitsma, D.W.P.M. (Daniel)" userId="aab17d33-b89b-4526-b7c1-165dab8f619f" providerId="ADAL" clId="{8CBC5589-B3B4-4CDC-BF9E-B1F9B9E0DC10}" dt="2023-06-14T06:27:03.576" v="286" actId="20577"/>
          <ac:spMkLst>
            <pc:docMk/>
            <pc:sldMk cId="2827567990" sldId="259"/>
            <ac:spMk id="3" creationId="{E0E506C8-6AC9-F3F1-5585-82F67AC52B42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32:05.223" v="1249" actId="20577"/>
        <pc:sldMkLst>
          <pc:docMk/>
          <pc:sldMk cId="590806319" sldId="260"/>
        </pc:sldMkLst>
        <pc:spChg chg="mod">
          <ac:chgData name="Fluitsma, D.W.P.M. (Daniel)" userId="aab17d33-b89b-4526-b7c1-165dab8f619f" providerId="ADAL" clId="{8CBC5589-B3B4-4CDC-BF9E-B1F9B9E0DC10}" dt="2023-06-14T06:30:14.386" v="910" actId="20577"/>
          <ac:spMkLst>
            <pc:docMk/>
            <pc:sldMk cId="590806319" sldId="260"/>
            <ac:spMk id="2" creationId="{B43C5D78-A784-7F8A-661F-8E65F22A20BF}"/>
          </ac:spMkLst>
        </pc:spChg>
        <pc:spChg chg="mod">
          <ac:chgData name="Fluitsma, D.W.P.M. (Daniel)" userId="aab17d33-b89b-4526-b7c1-165dab8f619f" providerId="ADAL" clId="{8CBC5589-B3B4-4CDC-BF9E-B1F9B9E0DC10}" dt="2023-06-14T06:32:05.223" v="1249" actId="20577"/>
          <ac:spMkLst>
            <pc:docMk/>
            <pc:sldMk cId="590806319" sldId="260"/>
            <ac:spMk id="3" creationId="{87B73667-8784-2432-B5FD-2D582F14FC06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37:56.700" v="2303" actId="20577"/>
        <pc:sldMkLst>
          <pc:docMk/>
          <pc:sldMk cId="2451308721" sldId="261"/>
        </pc:sldMkLst>
        <pc:spChg chg="mod">
          <ac:chgData name="Fluitsma, D.W.P.M. (Daniel)" userId="aab17d33-b89b-4526-b7c1-165dab8f619f" providerId="ADAL" clId="{8CBC5589-B3B4-4CDC-BF9E-B1F9B9E0DC10}" dt="2023-06-14T06:32:22.853" v="1287" actId="20577"/>
          <ac:spMkLst>
            <pc:docMk/>
            <pc:sldMk cId="2451308721" sldId="261"/>
            <ac:spMk id="2" creationId="{06698427-3C00-E456-7A1B-78BF5EB868EC}"/>
          </ac:spMkLst>
        </pc:spChg>
        <pc:spChg chg="mod">
          <ac:chgData name="Fluitsma, D.W.P.M. (Daniel)" userId="aab17d33-b89b-4526-b7c1-165dab8f619f" providerId="ADAL" clId="{8CBC5589-B3B4-4CDC-BF9E-B1F9B9E0DC10}" dt="2023-06-14T06:37:56.700" v="2303" actId="20577"/>
          <ac:spMkLst>
            <pc:docMk/>
            <pc:sldMk cId="2451308721" sldId="261"/>
            <ac:spMk id="3" creationId="{C938937F-C149-B10C-0442-71FE37CFBB09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40:21.493" v="2764" actId="20577"/>
        <pc:sldMkLst>
          <pc:docMk/>
          <pc:sldMk cId="539492081" sldId="262"/>
        </pc:sldMkLst>
        <pc:spChg chg="mod">
          <ac:chgData name="Fluitsma, D.W.P.M. (Daniel)" userId="aab17d33-b89b-4526-b7c1-165dab8f619f" providerId="ADAL" clId="{8CBC5589-B3B4-4CDC-BF9E-B1F9B9E0DC10}" dt="2023-06-14T06:38:08.525" v="2331" actId="20577"/>
          <ac:spMkLst>
            <pc:docMk/>
            <pc:sldMk cId="539492081" sldId="262"/>
            <ac:spMk id="2" creationId="{3B7A74AF-216B-7C8D-84B7-4154BF0B1B3C}"/>
          </ac:spMkLst>
        </pc:spChg>
        <pc:spChg chg="mod">
          <ac:chgData name="Fluitsma, D.W.P.M. (Daniel)" userId="aab17d33-b89b-4526-b7c1-165dab8f619f" providerId="ADAL" clId="{8CBC5589-B3B4-4CDC-BF9E-B1F9B9E0DC10}" dt="2023-06-14T06:40:21.493" v="2764" actId="20577"/>
          <ac:spMkLst>
            <pc:docMk/>
            <pc:sldMk cId="539492081" sldId="262"/>
            <ac:spMk id="3" creationId="{2EB63C48-D096-AE1C-BBA2-9E3EF3EF4A89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42:10.787" v="3071" actId="20577"/>
        <pc:sldMkLst>
          <pc:docMk/>
          <pc:sldMk cId="225470384" sldId="263"/>
        </pc:sldMkLst>
        <pc:spChg chg="mod">
          <ac:chgData name="Fluitsma, D.W.P.M. (Daniel)" userId="aab17d33-b89b-4526-b7c1-165dab8f619f" providerId="ADAL" clId="{8CBC5589-B3B4-4CDC-BF9E-B1F9B9E0DC10}" dt="2023-06-14T06:40:44.445" v="2820" actId="20577"/>
          <ac:spMkLst>
            <pc:docMk/>
            <pc:sldMk cId="225470384" sldId="263"/>
            <ac:spMk id="2" creationId="{D31FA79C-1668-CA54-1AC0-CE38EAEB2D74}"/>
          </ac:spMkLst>
        </pc:spChg>
        <pc:spChg chg="mod">
          <ac:chgData name="Fluitsma, D.W.P.M. (Daniel)" userId="aab17d33-b89b-4526-b7c1-165dab8f619f" providerId="ADAL" clId="{8CBC5589-B3B4-4CDC-BF9E-B1F9B9E0DC10}" dt="2023-06-14T06:42:10.787" v="3071" actId="20577"/>
          <ac:spMkLst>
            <pc:docMk/>
            <pc:sldMk cId="225470384" sldId="263"/>
            <ac:spMk id="3" creationId="{52A77C12-8A5C-4323-AEAE-C1A9A73696B7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46:02.877" v="3882" actId="20577"/>
        <pc:sldMkLst>
          <pc:docMk/>
          <pc:sldMk cId="1085374966" sldId="264"/>
        </pc:sldMkLst>
        <pc:spChg chg="mod">
          <ac:chgData name="Fluitsma, D.W.P.M. (Daniel)" userId="aab17d33-b89b-4526-b7c1-165dab8f619f" providerId="ADAL" clId="{8CBC5589-B3B4-4CDC-BF9E-B1F9B9E0DC10}" dt="2023-06-14T06:42:33.828" v="3112" actId="20577"/>
          <ac:spMkLst>
            <pc:docMk/>
            <pc:sldMk cId="1085374966" sldId="264"/>
            <ac:spMk id="2" creationId="{9241644E-A51B-8B0D-9480-F226EF8EE34B}"/>
          </ac:spMkLst>
        </pc:spChg>
        <pc:spChg chg="mod">
          <ac:chgData name="Fluitsma, D.W.P.M. (Daniel)" userId="aab17d33-b89b-4526-b7c1-165dab8f619f" providerId="ADAL" clId="{8CBC5589-B3B4-4CDC-BF9E-B1F9B9E0DC10}" dt="2023-06-14T06:46:02.877" v="3882" actId="20577"/>
          <ac:spMkLst>
            <pc:docMk/>
            <pc:sldMk cId="1085374966" sldId="264"/>
            <ac:spMk id="3" creationId="{F52099F5-823A-F93F-5A55-1106EFC2F6B3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6:49:23.001" v="4372" actId="20577"/>
        <pc:sldMkLst>
          <pc:docMk/>
          <pc:sldMk cId="3127700846" sldId="265"/>
        </pc:sldMkLst>
        <pc:spChg chg="mod">
          <ac:chgData name="Fluitsma, D.W.P.M. (Daniel)" userId="aab17d33-b89b-4526-b7c1-165dab8f619f" providerId="ADAL" clId="{8CBC5589-B3B4-4CDC-BF9E-B1F9B9E0DC10}" dt="2023-06-14T06:46:24.144" v="3942" actId="20577"/>
          <ac:spMkLst>
            <pc:docMk/>
            <pc:sldMk cId="3127700846" sldId="265"/>
            <ac:spMk id="2" creationId="{F5431ED2-5291-1075-224A-FDE0EE6D48F6}"/>
          </ac:spMkLst>
        </pc:spChg>
        <pc:spChg chg="mod">
          <ac:chgData name="Fluitsma, D.W.P.M. (Daniel)" userId="aab17d33-b89b-4526-b7c1-165dab8f619f" providerId="ADAL" clId="{8CBC5589-B3B4-4CDC-BF9E-B1F9B9E0DC10}" dt="2023-06-14T06:49:23.001" v="4372" actId="20577"/>
          <ac:spMkLst>
            <pc:docMk/>
            <pc:sldMk cId="3127700846" sldId="265"/>
            <ac:spMk id="3" creationId="{70C905D4-E3B6-A56D-5C1F-440DC4ECE64D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4T07:21:34.773" v="5206" actId="20577"/>
        <pc:sldMkLst>
          <pc:docMk/>
          <pc:sldMk cId="2379204749" sldId="266"/>
        </pc:sldMkLst>
        <pc:spChg chg="mod">
          <ac:chgData name="Fluitsma, D.W.P.M. (Daniel)" userId="aab17d33-b89b-4526-b7c1-165dab8f619f" providerId="ADAL" clId="{8CBC5589-B3B4-4CDC-BF9E-B1F9B9E0DC10}" dt="2023-06-14T07:21:34.773" v="5206" actId="20577"/>
          <ac:spMkLst>
            <pc:docMk/>
            <pc:sldMk cId="2379204749" sldId="266"/>
            <ac:spMk id="2" creationId="{EF80138F-3F3B-4597-95FF-26F7AC662633}"/>
          </ac:spMkLst>
        </pc:spChg>
        <pc:spChg chg="mod">
          <ac:chgData name="Fluitsma, D.W.P.M. (Daniel)" userId="aab17d33-b89b-4526-b7c1-165dab8f619f" providerId="ADAL" clId="{8CBC5589-B3B4-4CDC-BF9E-B1F9B9E0DC10}" dt="2023-06-14T06:53:07.811" v="5076" actId="20577"/>
          <ac:spMkLst>
            <pc:docMk/>
            <pc:sldMk cId="2379204749" sldId="266"/>
            <ac:spMk id="3" creationId="{8D45E838-2EA2-0D16-594C-E08B0F4725EA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40:48.854" v="5549" actId="20577"/>
        <pc:sldMkLst>
          <pc:docMk/>
          <pc:sldMk cId="242719683" sldId="267"/>
        </pc:sldMkLst>
        <pc:spChg chg="mod">
          <ac:chgData name="Fluitsma, D.W.P.M. (Daniel)" userId="aab17d33-b89b-4526-b7c1-165dab8f619f" providerId="ADAL" clId="{8CBC5589-B3B4-4CDC-BF9E-B1F9B9E0DC10}" dt="2023-06-14T06:53:24.753" v="5125" actId="20577"/>
          <ac:spMkLst>
            <pc:docMk/>
            <pc:sldMk cId="242719683" sldId="267"/>
            <ac:spMk id="2" creationId="{5FE2E443-E0DD-557A-DF0D-8E684C4F99C3}"/>
          </ac:spMkLst>
        </pc:spChg>
        <pc:spChg chg="mod">
          <ac:chgData name="Fluitsma, D.W.P.M. (Daniel)" userId="aab17d33-b89b-4526-b7c1-165dab8f619f" providerId="ADAL" clId="{8CBC5589-B3B4-4CDC-BF9E-B1F9B9E0DC10}" dt="2023-06-15T10:40:48.854" v="5549" actId="20577"/>
          <ac:spMkLst>
            <pc:docMk/>
            <pc:sldMk cId="242719683" sldId="267"/>
            <ac:spMk id="3" creationId="{77CA486A-0DBE-C793-7409-980FC39255FD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41:57.432" v="5710" actId="5793"/>
        <pc:sldMkLst>
          <pc:docMk/>
          <pc:sldMk cId="2449718043" sldId="268"/>
        </pc:sldMkLst>
        <pc:spChg chg="mod">
          <ac:chgData name="Fluitsma, D.W.P.M. (Daniel)" userId="aab17d33-b89b-4526-b7c1-165dab8f619f" providerId="ADAL" clId="{8CBC5589-B3B4-4CDC-BF9E-B1F9B9E0DC10}" dt="2023-06-14T06:53:35.743" v="5137" actId="20577"/>
          <ac:spMkLst>
            <pc:docMk/>
            <pc:sldMk cId="2449718043" sldId="268"/>
            <ac:spMk id="2" creationId="{27442813-8F55-E147-EBDD-BC3F468ACBAD}"/>
          </ac:spMkLst>
        </pc:spChg>
        <pc:spChg chg="mod">
          <ac:chgData name="Fluitsma, D.W.P.M. (Daniel)" userId="aab17d33-b89b-4526-b7c1-165dab8f619f" providerId="ADAL" clId="{8CBC5589-B3B4-4CDC-BF9E-B1F9B9E0DC10}" dt="2023-06-15T10:41:57.432" v="5710" actId="5793"/>
          <ac:spMkLst>
            <pc:docMk/>
            <pc:sldMk cId="2449718043" sldId="268"/>
            <ac:spMk id="3" creationId="{6F5B4FC7-622B-FF0C-653E-4D141FF9AA23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45:50.855" v="6328" actId="20577"/>
        <pc:sldMkLst>
          <pc:docMk/>
          <pc:sldMk cId="2974281273" sldId="269"/>
        </pc:sldMkLst>
        <pc:spChg chg="mod">
          <ac:chgData name="Fluitsma, D.W.P.M. (Daniel)" userId="aab17d33-b89b-4526-b7c1-165dab8f619f" providerId="ADAL" clId="{8CBC5589-B3B4-4CDC-BF9E-B1F9B9E0DC10}" dt="2023-06-15T10:45:23.546" v="6224" actId="20577"/>
          <ac:spMkLst>
            <pc:docMk/>
            <pc:sldMk cId="2974281273" sldId="269"/>
            <ac:spMk id="2" creationId="{5DAFD786-C4A4-6F4B-B506-311223E79310}"/>
          </ac:spMkLst>
        </pc:spChg>
        <pc:spChg chg="mod">
          <ac:chgData name="Fluitsma, D.W.P.M. (Daniel)" userId="aab17d33-b89b-4526-b7c1-165dab8f619f" providerId="ADAL" clId="{8CBC5589-B3B4-4CDC-BF9E-B1F9B9E0DC10}" dt="2023-06-15T10:45:50.855" v="6328" actId="20577"/>
          <ac:spMkLst>
            <pc:docMk/>
            <pc:sldMk cId="2974281273" sldId="269"/>
            <ac:spMk id="3" creationId="{039F0E95-208C-DF4A-55C0-4F94FCA43E38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48:16.475" v="6727" actId="20577"/>
        <pc:sldMkLst>
          <pc:docMk/>
          <pc:sldMk cId="3556392283" sldId="270"/>
        </pc:sldMkLst>
        <pc:spChg chg="mod">
          <ac:chgData name="Fluitsma, D.W.P.M. (Daniel)" userId="aab17d33-b89b-4526-b7c1-165dab8f619f" providerId="ADAL" clId="{8CBC5589-B3B4-4CDC-BF9E-B1F9B9E0DC10}" dt="2023-06-14T06:53:56.059" v="5171" actId="20577"/>
          <ac:spMkLst>
            <pc:docMk/>
            <pc:sldMk cId="3556392283" sldId="270"/>
            <ac:spMk id="2" creationId="{03285A7C-F716-1D55-C5E3-50AC7E555862}"/>
          </ac:spMkLst>
        </pc:spChg>
        <pc:spChg chg="mod">
          <ac:chgData name="Fluitsma, D.W.P.M. (Daniel)" userId="aab17d33-b89b-4526-b7c1-165dab8f619f" providerId="ADAL" clId="{8CBC5589-B3B4-4CDC-BF9E-B1F9B9E0DC10}" dt="2023-06-15T10:48:16.475" v="6727" actId="20577"/>
          <ac:spMkLst>
            <pc:docMk/>
            <pc:sldMk cId="3556392283" sldId="270"/>
            <ac:spMk id="3" creationId="{0F9344BF-C572-83A6-E5A1-6BAD9934351C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50:38.175" v="7126" actId="20577"/>
        <pc:sldMkLst>
          <pc:docMk/>
          <pc:sldMk cId="3635358669" sldId="271"/>
        </pc:sldMkLst>
        <pc:spChg chg="mod">
          <ac:chgData name="Fluitsma, D.W.P.M. (Daniel)" userId="aab17d33-b89b-4526-b7c1-165dab8f619f" providerId="ADAL" clId="{8CBC5589-B3B4-4CDC-BF9E-B1F9B9E0DC10}" dt="2023-06-14T06:54:19.507" v="5205" actId="20577"/>
          <ac:spMkLst>
            <pc:docMk/>
            <pc:sldMk cId="3635358669" sldId="271"/>
            <ac:spMk id="2" creationId="{601B6380-6D1D-28AE-B7E9-163F077E5D08}"/>
          </ac:spMkLst>
        </pc:spChg>
        <pc:spChg chg="mod">
          <ac:chgData name="Fluitsma, D.W.P.M. (Daniel)" userId="aab17d33-b89b-4526-b7c1-165dab8f619f" providerId="ADAL" clId="{8CBC5589-B3B4-4CDC-BF9E-B1F9B9E0DC10}" dt="2023-06-15T10:50:38.175" v="7126" actId="20577"/>
          <ac:spMkLst>
            <pc:docMk/>
            <pc:sldMk cId="3635358669" sldId="271"/>
            <ac:spMk id="3" creationId="{7635982B-1861-EC9D-DC37-D8033463D9BB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43:24.560" v="6001" actId="20577"/>
        <pc:sldMkLst>
          <pc:docMk/>
          <pc:sldMk cId="4096665354" sldId="272"/>
        </pc:sldMkLst>
        <pc:spChg chg="mod">
          <ac:chgData name="Fluitsma, D.W.P.M. (Daniel)" userId="aab17d33-b89b-4526-b7c1-165dab8f619f" providerId="ADAL" clId="{8CBC5589-B3B4-4CDC-BF9E-B1F9B9E0DC10}" dt="2023-06-15T10:42:04.897" v="5728" actId="20577"/>
          <ac:spMkLst>
            <pc:docMk/>
            <pc:sldMk cId="4096665354" sldId="272"/>
            <ac:spMk id="2" creationId="{3AA4E815-2AF4-CCC2-9658-5BC00FBCC175}"/>
          </ac:spMkLst>
        </pc:spChg>
        <pc:spChg chg="mod">
          <ac:chgData name="Fluitsma, D.W.P.M. (Daniel)" userId="aab17d33-b89b-4526-b7c1-165dab8f619f" providerId="ADAL" clId="{8CBC5589-B3B4-4CDC-BF9E-B1F9B9E0DC10}" dt="2023-06-15T10:43:24.560" v="6001" actId="20577"/>
          <ac:spMkLst>
            <pc:docMk/>
            <pc:sldMk cId="4096665354" sldId="272"/>
            <ac:spMk id="3" creationId="{8347328B-DC17-4B99-1034-E51F2E3AA51B}"/>
          </ac:spMkLst>
        </pc:spChg>
      </pc:sldChg>
      <pc:sldChg chg="modSp new mod">
        <pc:chgData name="Fluitsma, D.W.P.M. (Daniel)" userId="aab17d33-b89b-4526-b7c1-165dab8f619f" providerId="ADAL" clId="{8CBC5589-B3B4-4CDC-BF9E-B1F9B9E0DC10}" dt="2023-06-15T10:45:13.147" v="6218" actId="20577"/>
        <pc:sldMkLst>
          <pc:docMk/>
          <pc:sldMk cId="1359780673" sldId="273"/>
        </pc:sldMkLst>
        <pc:spChg chg="mod">
          <ac:chgData name="Fluitsma, D.W.P.M. (Daniel)" userId="aab17d33-b89b-4526-b7c1-165dab8f619f" providerId="ADAL" clId="{8CBC5589-B3B4-4CDC-BF9E-B1F9B9E0DC10}" dt="2023-06-15T10:43:41.544" v="6018" actId="20577"/>
          <ac:spMkLst>
            <pc:docMk/>
            <pc:sldMk cId="1359780673" sldId="273"/>
            <ac:spMk id="2" creationId="{A79E5EA7-6C0D-55AC-4C33-0B7D5FD436C9}"/>
          </ac:spMkLst>
        </pc:spChg>
        <pc:spChg chg="mod">
          <ac:chgData name="Fluitsma, D.W.P.M. (Daniel)" userId="aab17d33-b89b-4526-b7c1-165dab8f619f" providerId="ADAL" clId="{8CBC5589-B3B4-4CDC-BF9E-B1F9B9E0DC10}" dt="2023-06-15T10:45:13.147" v="6218" actId="20577"/>
          <ac:spMkLst>
            <pc:docMk/>
            <pc:sldMk cId="1359780673" sldId="273"/>
            <ac:spMk id="3" creationId="{4656E664-1034-FA80-324E-610725E4DD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0631D-232B-6E28-78D2-F3C2164B7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6E92EE-309E-19A1-38D2-F5E9A1424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AC8CBA-718B-0AE7-BCE4-B90BA10E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010E03-9B91-0C10-061A-2AFC83D7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8FB9C2-ACA5-1B4C-56F2-F4E25F31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61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B5FF0-3192-4DA9-2A4D-6037F02B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9774201-DF7C-93A1-ED72-072179C1B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376421-B50C-6A33-DC72-1A44360C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B28519-FBB9-41F2-F462-66D7FF50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28097F-47D0-26F7-884C-08264A49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61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639B606-9536-EB2F-823A-C31F17683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88A2EA2-0889-F1E1-2F8A-6A34AD595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3F9CFA-142A-5E3E-C973-08431E83E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767F71-5458-13D6-4A89-FE41EF1C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8738C-5F94-B480-0A52-5CE34D6A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7774C-C4BE-5CAA-03A1-5DFA3F1A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8C40DB-A53E-3C0D-71F0-74794C933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342A35-2396-D696-90CE-693EFA9A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7F57D1-6BD7-69AE-DA7D-CC643920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F1C24F-2004-B532-3794-9B0E72A1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6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AC4EC-ED42-97C7-4DD8-383924F1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CA754F-E0BF-6194-135D-901A42699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94BD3A-1257-50A8-33DB-FB95ED96A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4AB6CB-2597-448F-36CC-3F55644F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EC6E03-8BF7-0CB1-9DFF-5E6EFB9D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65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7D788-2F5F-B502-822B-132EBF4DD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139754-0213-F232-F77A-F64683E29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4758E6-B8E1-A024-4B44-8FF046A66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0206D6-D19E-1965-3C1A-2739CF20B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E064F5-4953-D2A3-E589-E88230A10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17F1BA-FE4F-5C80-2137-031F8148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9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3B43E-C380-342E-E339-145A1CF9B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EA9CA8-07F4-87B8-45F1-4744981F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5717D39-F5C0-16B7-6B3C-BA819794E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47598A2-9290-DF5A-CD64-8957943893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8F82D49-32E6-D606-942A-6E73423C0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0DA9502-6483-3E06-CC8E-25F49B50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CAC4489-E156-F48B-E0ED-01A366CB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A6B6DA3-2BE4-8F45-E3BC-644D8B58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71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DB247-5C22-6E68-9296-F5F5BBDB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3B332D0-DA92-15F9-76CA-679E1A4E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4093FD8-B568-7A87-48B2-3501EC7A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766CCE-9586-E4AE-D452-245FEECE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839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41E502E-00EC-A7D0-DFEC-6A7E4BB15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4A78D5B-21E5-0604-12BB-64160E94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93B0A18-90D7-DC61-50F8-EC35F8A7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81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20E54-A415-924B-9AB7-5570C01A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ADC5C7-4E92-07CB-B4C4-9B771115A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49532D-CFA8-8594-B342-3D9E01293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81DC1A-567B-16EA-3D7C-636E51D6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7A6AD8-0FBE-19DA-D223-23294CE6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7D9E37-4998-53D2-0980-7BDF38BA1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23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F7D63-3D2F-7C11-9961-821A64DC9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50CD307-975C-1316-82B3-12A014362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99761F-7BCC-546D-9952-AA2B05353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3C4A3F-CE7C-028E-ED73-014074766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83C43A-4093-405F-C171-5DF46F3E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CC7074-D461-42E7-4247-7D36D67A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0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A1D0B4C-93B2-C2A2-DB6D-C133167F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F6342E-9534-556A-2C66-6809921BE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763D21-A3B4-E5CF-CF72-05FAEACD36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B7837-BEB7-4C11-B3F8-5B05C10557D8}" type="datetimeFigureOut">
              <a:rPr lang="nl-NL" smtClean="0"/>
              <a:t>14-6-2023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C8747D-B822-BC02-DD31-61DC40FB5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78DA81-DD98-8EB6-D941-E0E010008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7D9A-8EA0-49B6-8446-F6D9512AB00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995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61CB304-FCED-2243-C3CA-E086AB46F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4.4: </a:t>
            </a:r>
            <a:r>
              <a:rPr lang="en-US" dirty="0" err="1"/>
              <a:t>Migratie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F727F33-B27C-88C5-C93A-80205386D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4.4: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Hoe open is Nederland?</a:t>
            </a:r>
          </a:p>
          <a:p>
            <a:pPr>
              <a:buFontTx/>
              <a:buChar char="-"/>
            </a:pPr>
            <a:r>
              <a:rPr lang="en-US" dirty="0"/>
              <a:t>Hoe open </a:t>
            </a:r>
            <a:r>
              <a:rPr lang="en-US" dirty="0" err="1"/>
              <a:t>vind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Nederland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9565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31ED2-5291-1075-224A-FDE0EE6D4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Arbeidsmigratie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C905D4-E3B6-A56D-5C1F-440DC4ECE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Inwoners</a:t>
            </a:r>
            <a:r>
              <a:rPr lang="en-US" dirty="0"/>
              <a:t> van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de hele EU </a:t>
            </a:r>
            <a:r>
              <a:rPr lang="en-US" dirty="0" err="1"/>
              <a:t>vrij</a:t>
            </a:r>
            <a:r>
              <a:rPr lang="en-US" dirty="0"/>
              <a:t> </a:t>
            </a:r>
            <a:r>
              <a:rPr lang="en-US" dirty="0" err="1"/>
              <a:t>vestigen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er </a:t>
            </a:r>
            <a:r>
              <a:rPr lang="en-US" dirty="0" err="1"/>
              <a:t>werken</a:t>
            </a:r>
            <a:r>
              <a:rPr lang="en-US" dirty="0"/>
              <a:t>. </a:t>
            </a:r>
            <a:r>
              <a:rPr lang="en-US" dirty="0" err="1"/>
              <a:t>Dit</a:t>
            </a:r>
            <a:r>
              <a:rPr lang="en-US" dirty="0"/>
              <a:t> is </a:t>
            </a:r>
            <a:r>
              <a:rPr lang="en-US" dirty="0" err="1"/>
              <a:t>geregeld</a:t>
            </a:r>
            <a:r>
              <a:rPr lang="en-US" dirty="0"/>
              <a:t> in: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Verdrag</a:t>
            </a:r>
            <a:r>
              <a:rPr lang="en-US" dirty="0"/>
              <a:t> van Schengen (1985)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Verdrag</a:t>
            </a:r>
            <a:r>
              <a:rPr lang="en-US" dirty="0"/>
              <a:t> van </a:t>
            </a:r>
            <a:r>
              <a:rPr lang="en-US" dirty="0" err="1"/>
              <a:t>Maatstricht</a:t>
            </a:r>
            <a:r>
              <a:rPr lang="en-US" dirty="0"/>
              <a:t> (1992)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Arbeidsmigranten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EU- </a:t>
            </a:r>
            <a:r>
              <a:rPr lang="en-US" dirty="0" err="1"/>
              <a:t>lidstaten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Polen</a:t>
            </a:r>
            <a:r>
              <a:rPr lang="en-US" dirty="0"/>
              <a:t>, </a:t>
            </a:r>
            <a:r>
              <a:rPr lang="en-US" dirty="0" err="1"/>
              <a:t>Bulgarije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Roemenië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Nederland. Zij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veelal</a:t>
            </a:r>
            <a:r>
              <a:rPr lang="en-US" dirty="0"/>
              <a:t> in de land-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tuinbouw</a:t>
            </a:r>
            <a:r>
              <a:rPr lang="en-US" dirty="0"/>
              <a:t>, </a:t>
            </a:r>
            <a:r>
              <a:rPr lang="en-US" dirty="0" err="1"/>
              <a:t>logistiek</a:t>
            </a:r>
            <a:r>
              <a:rPr lang="en-US" dirty="0"/>
              <a:t>, bouw </a:t>
            </a:r>
            <a:r>
              <a:rPr lang="en-US" dirty="0" err="1"/>
              <a:t>en</a:t>
            </a:r>
            <a:r>
              <a:rPr lang="en-US" dirty="0"/>
              <a:t> transport.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7700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0138F-3F3B-4597-95FF-26F7AC66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Nederland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arbeidsmigranten</a:t>
            </a:r>
            <a:r>
              <a:rPr lang="en-US" dirty="0"/>
              <a:t> </a:t>
            </a:r>
            <a:r>
              <a:rPr lang="en-US" dirty="0" err="1"/>
              <a:t>nodig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45E838-2EA2-0D16-594C-E08B0F47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369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Nederland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arbeidsmigranten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Arbeidsmigranten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verrichtenwaarvoor</a:t>
            </a:r>
            <a:r>
              <a:rPr lang="en-US" dirty="0"/>
              <a:t> </a:t>
            </a:r>
            <a:r>
              <a:rPr lang="en-US" dirty="0" err="1"/>
              <a:t>nauwelijks</a:t>
            </a:r>
            <a:r>
              <a:rPr lang="en-US" dirty="0"/>
              <a:t>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motiveren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</a:t>
            </a:r>
            <a:r>
              <a:rPr lang="en-US" sz="1400" dirty="0"/>
              <a:t>(</a:t>
            </a:r>
            <a:r>
              <a:rPr lang="en-US" sz="1400" dirty="0" err="1"/>
              <a:t>Volgens</a:t>
            </a:r>
            <a:r>
              <a:rPr lang="en-US" sz="1400" dirty="0"/>
              <a:t> die </a:t>
            </a:r>
            <a:r>
              <a:rPr lang="en-US" sz="1400" dirty="0" err="1"/>
              <a:t>Nederlanders</a:t>
            </a:r>
            <a:r>
              <a:rPr lang="en-US" sz="1400" dirty="0"/>
              <a:t> </a:t>
            </a:r>
            <a:r>
              <a:rPr lang="en-US" sz="1400" dirty="0" err="1"/>
              <a:t>betreft</a:t>
            </a:r>
            <a:r>
              <a:rPr lang="en-US" sz="1400" dirty="0"/>
              <a:t> het </a:t>
            </a:r>
            <a:r>
              <a:rPr lang="en-US" sz="1400" dirty="0" err="1"/>
              <a:t>veelal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zwaar</a:t>
            </a:r>
            <a:r>
              <a:rPr lang="en-US" sz="1400" dirty="0"/>
              <a:t> </a:t>
            </a:r>
            <a:r>
              <a:rPr lang="en-US" sz="1400" dirty="0" err="1"/>
              <a:t>werk</a:t>
            </a:r>
            <a:r>
              <a:rPr lang="en-US" sz="1400" dirty="0"/>
              <a:t>, </a:t>
            </a:r>
            <a:r>
              <a:rPr lang="en-US" sz="1400" dirty="0" err="1"/>
              <a:t>slecht</a:t>
            </a:r>
            <a:r>
              <a:rPr lang="en-US" sz="1400" dirty="0"/>
              <a:t> </a:t>
            </a:r>
            <a:r>
              <a:rPr lang="en-US" sz="1400" dirty="0" err="1"/>
              <a:t>betaald</a:t>
            </a:r>
            <a:r>
              <a:rPr lang="en-US" sz="1400" dirty="0"/>
              <a:t> </a:t>
            </a:r>
            <a:r>
              <a:rPr lang="en-US" sz="1400" dirty="0" err="1"/>
              <a:t>werk</a:t>
            </a:r>
            <a:r>
              <a:rPr lang="en-US" sz="1400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Er is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simpelweg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tekort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arbeidskrachten</a:t>
            </a:r>
            <a:r>
              <a:rPr lang="en-US" dirty="0"/>
              <a:t> in Nederland;</a:t>
            </a:r>
          </a:p>
          <a:p>
            <a:pPr marL="0" indent="0">
              <a:buNone/>
            </a:pPr>
            <a:r>
              <a:rPr lang="en-US" dirty="0"/>
              <a:t>    Door </a:t>
            </a:r>
            <a:r>
              <a:rPr lang="en-US" dirty="0" err="1"/>
              <a:t>vergrijzing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er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pensioen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Door </a:t>
            </a:r>
            <a:r>
              <a:rPr lang="en-US" dirty="0" err="1"/>
              <a:t>ontgroening</a:t>
            </a:r>
            <a:r>
              <a:rPr lang="en-US" dirty="0"/>
              <a:t> </a:t>
            </a:r>
            <a:r>
              <a:rPr lang="en-US" dirty="0" err="1"/>
              <a:t>krimpt</a:t>
            </a:r>
            <a:r>
              <a:rPr lang="en-US" dirty="0"/>
              <a:t> de (</a:t>
            </a:r>
            <a:r>
              <a:rPr lang="en-US" dirty="0" err="1"/>
              <a:t>beroeps</a:t>
            </a:r>
            <a:r>
              <a:rPr lang="en-US" dirty="0"/>
              <a:t>-) </a:t>
            </a:r>
            <a:r>
              <a:rPr lang="en-US" dirty="0" err="1"/>
              <a:t>bevolking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Extra:</a:t>
            </a:r>
          </a:p>
          <a:p>
            <a:pPr marL="0" indent="0">
              <a:buNone/>
            </a:pPr>
            <a:r>
              <a:rPr lang="en-US" dirty="0"/>
              <a:t>Elk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zo </a:t>
            </a:r>
            <a:r>
              <a:rPr lang="en-US" dirty="0" err="1"/>
              <a:t>een</a:t>
            </a:r>
            <a:r>
              <a:rPr lang="en-US" dirty="0"/>
              <a:t> 50.000 </a:t>
            </a:r>
            <a:r>
              <a:rPr lang="en-US" dirty="0" err="1"/>
              <a:t>vacatures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vervuld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tekort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(</a:t>
            </a:r>
            <a:r>
              <a:rPr lang="en-US" dirty="0" err="1"/>
              <a:t>geschikte</a:t>
            </a:r>
            <a:r>
              <a:rPr lang="en-US" dirty="0"/>
              <a:t>) </a:t>
            </a:r>
            <a:r>
              <a:rPr lang="en-US" dirty="0" err="1"/>
              <a:t>arbeidskrachten</a:t>
            </a:r>
            <a:r>
              <a:rPr lang="en-US" dirty="0"/>
              <a:t> in Nederland.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9204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2E443-E0DD-557A-DF0D-8E684C4F9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Kennismigranten</a:t>
            </a:r>
            <a:r>
              <a:rPr lang="en-US" dirty="0"/>
              <a:t> van </a:t>
            </a:r>
            <a:r>
              <a:rPr lang="en-US" dirty="0" err="1"/>
              <a:t>buiten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CA486A-0DBE-C793-7409-980FC3925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Kennismigranten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Komen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VS, Japan, China, Zuid- Korea </a:t>
            </a:r>
            <a:r>
              <a:rPr lang="en-US" dirty="0" err="1"/>
              <a:t>en</a:t>
            </a:r>
            <a:r>
              <a:rPr lang="en-US" dirty="0"/>
              <a:t> India;</a:t>
            </a:r>
          </a:p>
          <a:p>
            <a:pPr>
              <a:buFontTx/>
              <a:buChar char="-"/>
            </a:pP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hoogopgeleid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Brengen</a:t>
            </a:r>
            <a:r>
              <a:rPr lang="en-US" dirty="0"/>
              <a:t> </a:t>
            </a:r>
            <a:r>
              <a:rPr lang="en-US" dirty="0" err="1"/>
              <a:t>kennis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vaardigheden</a:t>
            </a:r>
            <a:r>
              <a:rPr lang="en-US" dirty="0"/>
              <a:t> mee </a:t>
            </a:r>
            <a:r>
              <a:rPr lang="en-US" dirty="0" err="1"/>
              <a:t>waar</a:t>
            </a:r>
            <a:r>
              <a:rPr lang="en-US" dirty="0"/>
              <a:t> in Nederland </a:t>
            </a:r>
            <a:r>
              <a:rPr lang="en-US" dirty="0" err="1"/>
              <a:t>flinke</a:t>
            </a:r>
            <a:r>
              <a:rPr lang="en-US" dirty="0"/>
              <a:t> </a:t>
            </a:r>
            <a:r>
              <a:rPr lang="en-US" dirty="0" err="1"/>
              <a:t>behoefte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is;</a:t>
            </a:r>
          </a:p>
          <a:p>
            <a:pPr>
              <a:buFontTx/>
              <a:buChar char="-"/>
            </a:pP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bijna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verblijfsvergunning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multinationals </a:t>
            </a:r>
            <a:r>
              <a:rPr lang="en-US" dirty="0" err="1"/>
              <a:t>zoals</a:t>
            </a:r>
            <a:r>
              <a:rPr lang="en-US" dirty="0"/>
              <a:t> Philips </a:t>
            </a:r>
            <a:r>
              <a:rPr lang="en-US" dirty="0" err="1"/>
              <a:t>en</a:t>
            </a:r>
            <a:r>
              <a:rPr lang="en-US" dirty="0"/>
              <a:t> ASML of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ziekenhuis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719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42813-8F55-E147-EBDD-BC3F468AC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Volgmigratie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5B4FC7-622B-FF0C-653E-4D141FF9A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Volgmigratie</a:t>
            </a:r>
            <a:r>
              <a:rPr lang="en-US" dirty="0"/>
              <a:t> is:</a:t>
            </a:r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migratie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gevolg</a:t>
            </a:r>
            <a:r>
              <a:rPr lang="en-US" dirty="0"/>
              <a:t> van </a:t>
            </a:r>
            <a:r>
              <a:rPr lang="en-US" dirty="0" err="1"/>
              <a:t>gezinsvorming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gezinshereniging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volgmigratie</a:t>
            </a:r>
            <a:r>
              <a:rPr lang="en-US" dirty="0"/>
              <a:t> is </a:t>
            </a:r>
            <a:r>
              <a:rPr lang="en-US" dirty="0" err="1"/>
              <a:t>vastgelegd</a:t>
            </a:r>
            <a:r>
              <a:rPr lang="en-US" dirty="0"/>
              <a:t> in:</a:t>
            </a:r>
          </a:p>
          <a:p>
            <a:pPr>
              <a:buFontTx/>
              <a:buChar char="-"/>
            </a:pPr>
            <a:r>
              <a:rPr lang="en-US" dirty="0"/>
              <a:t>Het EVRM</a:t>
            </a:r>
            <a:r>
              <a:rPr lang="nl-NL" dirty="0"/>
              <a:t> (1950)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18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A4E815-2AF4-CCC2-9658-5BC00FBC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Gezinsvorming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47328B-DC17-4B99-1034-E51F2E3AA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criteria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gezinsvorming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Beide</a:t>
            </a:r>
            <a:r>
              <a:rPr lang="en-US" dirty="0"/>
              <a:t> partners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minimaal</a:t>
            </a:r>
            <a:r>
              <a:rPr lang="en-US" dirty="0"/>
              <a:t> 21 </a:t>
            </a:r>
            <a:r>
              <a:rPr lang="en-US" dirty="0" err="1"/>
              <a:t>jaar</a:t>
            </a:r>
            <a:r>
              <a:rPr lang="en-US" dirty="0"/>
              <a:t> oud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De nieuwkomer moet slagen voor het basisexamen inburgering;</a:t>
            </a:r>
          </a:p>
          <a:p>
            <a:pPr>
              <a:buFontTx/>
              <a:buChar char="-"/>
            </a:pPr>
            <a:r>
              <a:rPr lang="nl-NL" dirty="0"/>
              <a:t>Er is een inkomenseis van 120% van het minimumloon voor diegene die al in Nederland woonachtig is.</a:t>
            </a:r>
          </a:p>
        </p:txBody>
      </p:sp>
    </p:spTree>
    <p:extLst>
      <p:ext uri="{BB962C8B-B14F-4D97-AF65-F5344CB8AC3E}">
        <p14:creationId xmlns:p14="http://schemas.microsoft.com/office/powerpoint/2010/main" val="4096665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E5EA7-6C0D-55AC-4C33-0B7D5FD43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Gezinshereniging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56E664-1034-FA80-324E-610725E4D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enkele</a:t>
            </a:r>
            <a:r>
              <a:rPr lang="en-US" dirty="0"/>
              <a:t> criteria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gezinshereniging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- </a:t>
            </a:r>
            <a:r>
              <a:rPr lang="en-US" dirty="0" err="1"/>
              <a:t>Beide</a:t>
            </a:r>
            <a:r>
              <a:rPr lang="en-US" dirty="0"/>
              <a:t> partners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minimaal</a:t>
            </a:r>
            <a:r>
              <a:rPr lang="en-US" dirty="0"/>
              <a:t> 21 </a:t>
            </a:r>
            <a:r>
              <a:rPr lang="en-US" dirty="0" err="1"/>
              <a:t>jaar</a:t>
            </a:r>
            <a:r>
              <a:rPr lang="en-US" dirty="0"/>
              <a:t> oud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Er is een inkomenseis van 120% van het minimumloon voor diegene die al in Nederland woonachtig is.</a:t>
            </a:r>
          </a:p>
          <a:p>
            <a:pPr>
              <a:buFontTx/>
              <a:buChar char="-"/>
            </a:pPr>
            <a:r>
              <a:rPr lang="nl-NL" dirty="0"/>
              <a:t>Het huwelijk moet wettelijk erkend zijn in Nederland;</a:t>
            </a:r>
          </a:p>
          <a:p>
            <a:pPr>
              <a:buFontTx/>
              <a:buChar char="-"/>
            </a:pPr>
            <a:r>
              <a:rPr lang="nl-NL" dirty="0"/>
              <a:t>Kinderen van gezinsherenigers worden alleen toegelaten als zij bij de aanvraag jonger dan 18 jaar zijn.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9780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FD786-C4A4-6F4B-B506-311223E7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Illegalen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9F0E95-208C-DF4A-55C0-4F94FCA43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Illegalen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wettige</a:t>
            </a:r>
            <a:r>
              <a:rPr lang="en-US" dirty="0"/>
              <a:t> </a:t>
            </a:r>
            <a:r>
              <a:rPr lang="en-US" dirty="0" err="1"/>
              <a:t>toestemming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om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wonen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281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85A7C-F716-1D55-C5E3-50AC7E55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Terugkeerbeleid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9344BF-C572-83A6-E5A1-6BAD99343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/>
              <a:t>Asielzoekers</a:t>
            </a:r>
            <a:r>
              <a:rPr lang="en-US" dirty="0"/>
              <a:t> die </a:t>
            </a:r>
            <a:r>
              <a:rPr lang="en-US" dirty="0" err="1"/>
              <a:t>niet</a:t>
            </a:r>
            <a:r>
              <a:rPr lang="en-US" dirty="0"/>
              <a:t> in Nederland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28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de (</a:t>
            </a:r>
            <a:r>
              <a:rPr lang="en-US" dirty="0" err="1"/>
              <a:t>definitieve</a:t>
            </a:r>
            <a:r>
              <a:rPr lang="en-US" dirty="0"/>
              <a:t>)  </a:t>
            </a:r>
            <a:r>
              <a:rPr lang="en-US" dirty="0" err="1"/>
              <a:t>bekendmaking</a:t>
            </a:r>
            <a:r>
              <a:rPr lang="en-US" dirty="0"/>
              <a:t> </a:t>
            </a:r>
            <a:r>
              <a:rPr lang="en-US" dirty="0" err="1"/>
              <a:t>daarvan</a:t>
            </a:r>
            <a:r>
              <a:rPr lang="en-US" dirty="0"/>
              <a:t> Nederland </a:t>
            </a:r>
            <a:r>
              <a:rPr lang="en-US" dirty="0" err="1"/>
              <a:t>verlaten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Als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meewerken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vertrek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ze </a:t>
            </a: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gedwongen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Asielzoekers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herkomstlanden</a:t>
            </a:r>
            <a:r>
              <a:rPr lang="en-US" dirty="0"/>
              <a:t> die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ingezetenen</a:t>
            </a:r>
            <a:r>
              <a:rPr lang="en-US" dirty="0"/>
              <a:t>/ burgers </a:t>
            </a:r>
            <a:r>
              <a:rPr lang="en-US" dirty="0" err="1"/>
              <a:t>niet</a:t>
            </a:r>
            <a:r>
              <a:rPr lang="en-US" dirty="0"/>
              <a:t> (</a:t>
            </a:r>
            <a:r>
              <a:rPr lang="en-US" dirty="0" err="1"/>
              <a:t>meer</a:t>
            </a:r>
            <a:r>
              <a:rPr lang="en-US" dirty="0"/>
              <a:t>) </a:t>
            </a:r>
            <a:r>
              <a:rPr lang="en-US" dirty="0" err="1"/>
              <a:t>opnemen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in de </a:t>
            </a:r>
            <a:r>
              <a:rPr lang="en-US" dirty="0" err="1"/>
              <a:t>opvang</a:t>
            </a:r>
            <a:r>
              <a:rPr lang="en-US" dirty="0"/>
              <a:t> (</a:t>
            </a:r>
            <a:r>
              <a:rPr lang="en-US" dirty="0" err="1"/>
              <a:t>azc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6392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B6380-6D1D-28AE-B7E9-163F077E5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Discussie</a:t>
            </a:r>
            <a:r>
              <a:rPr lang="en-US" dirty="0"/>
              <a:t> over </a:t>
            </a:r>
            <a:r>
              <a:rPr lang="en-US" dirty="0" err="1"/>
              <a:t>asielbeleid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35982B-1861-EC9D-DC37-D8033463D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 is </a:t>
            </a:r>
            <a:r>
              <a:rPr lang="en-US" dirty="0" err="1"/>
              <a:t>sprake</a:t>
            </a:r>
            <a:r>
              <a:rPr lang="en-US" dirty="0"/>
              <a:t> van ‘ </a:t>
            </a:r>
            <a:r>
              <a:rPr lang="en-US" dirty="0" err="1"/>
              <a:t>polarisatie</a:t>
            </a:r>
            <a:r>
              <a:rPr lang="en-US" dirty="0"/>
              <a:t>’ m.b.t. de </a:t>
            </a:r>
            <a:r>
              <a:rPr lang="en-US" dirty="0" err="1"/>
              <a:t>discussie</a:t>
            </a:r>
            <a:r>
              <a:rPr lang="en-US" dirty="0"/>
              <a:t> over </a:t>
            </a:r>
            <a:r>
              <a:rPr lang="en-US" dirty="0" err="1"/>
              <a:t>asielzoekers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asielbeleid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 </a:t>
            </a:r>
            <a:r>
              <a:rPr lang="en-US" dirty="0" err="1"/>
              <a:t>echter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kant</a:t>
            </a:r>
            <a:r>
              <a:rPr lang="en-US" dirty="0"/>
              <a:t> of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kant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Zij </a:t>
            </a: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vluchten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oorlog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geweld</a:t>
            </a:r>
            <a:r>
              <a:rPr lang="en-US" dirty="0"/>
              <a:t> </a:t>
            </a:r>
            <a:r>
              <a:rPr lang="en-US" dirty="0" err="1"/>
              <a:t>opgevangen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, maar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tegelijertijd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opvang</a:t>
            </a:r>
            <a:r>
              <a:rPr lang="en-US" dirty="0"/>
              <a:t> ten </a:t>
            </a:r>
            <a:r>
              <a:rPr lang="en-US" dirty="0" err="1"/>
              <a:t>koste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van </a:t>
            </a:r>
            <a:r>
              <a:rPr lang="en-US" dirty="0" err="1"/>
              <a:t>woningen</a:t>
            </a:r>
            <a:r>
              <a:rPr lang="en-US" dirty="0"/>
              <a:t>,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uitkeringen</a:t>
            </a:r>
            <a:r>
              <a:rPr lang="en-US" dirty="0"/>
              <a:t> van de eigen </a:t>
            </a:r>
            <a:r>
              <a:rPr lang="en-US" dirty="0" err="1"/>
              <a:t>bevolking</a:t>
            </a:r>
            <a:r>
              <a:rPr lang="en-US" dirty="0"/>
              <a:t>.</a:t>
            </a:r>
          </a:p>
          <a:p>
            <a:endParaRPr lang="en-US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35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B51F4-8C07-B257-79FB-5B05C3BB1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Factoren</a:t>
            </a:r>
            <a:r>
              <a:rPr lang="en-US" dirty="0"/>
              <a:t> die </a:t>
            </a:r>
            <a:r>
              <a:rPr lang="en-US" dirty="0" err="1"/>
              <a:t>migratie</a:t>
            </a:r>
            <a:r>
              <a:rPr lang="en-US" dirty="0"/>
              <a:t> </a:t>
            </a:r>
            <a:r>
              <a:rPr lang="en-US" dirty="0" err="1"/>
              <a:t>bevorderen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E506C8-6AC9-F3F1-5585-82F67AC5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twee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factoren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Pushfactoren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Pullfactoren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756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17498-075F-472E-4025-151C4467C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Pushfactoren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2FAE98-2E03-52FA-C7FE-71E9398B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Pushfactoren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Factoren</a:t>
            </a:r>
            <a:r>
              <a:rPr lang="en-US" dirty="0"/>
              <a:t> die </a:t>
            </a:r>
            <a:r>
              <a:rPr lang="en-US" dirty="0" err="1"/>
              <a:t>betrekking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op het </a:t>
            </a:r>
            <a:r>
              <a:rPr lang="en-US" dirty="0" err="1"/>
              <a:t>herkomstland</a:t>
            </a:r>
            <a:r>
              <a:rPr lang="en-US" dirty="0"/>
              <a:t> die </a:t>
            </a:r>
            <a:r>
              <a:rPr lang="en-US" dirty="0" err="1"/>
              <a:t>bepalen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weg</a:t>
            </a:r>
            <a:r>
              <a:rPr lang="en-US" dirty="0"/>
              <a:t> wilt.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Oorlog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Mensenrechtenschendingen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bestaansmogelijkheden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Armoede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Gebrek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werkgelegenheid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Klimaat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/>
              <a:t>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605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260825-4CAB-F2DA-E16A-E45F9F1C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Pullfactoren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75403D-C8C8-9D85-A65D-B01F64DCD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Pullfactoren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Factoren</a:t>
            </a:r>
            <a:r>
              <a:rPr lang="en-US" dirty="0"/>
              <a:t> in het land van </a:t>
            </a:r>
            <a:r>
              <a:rPr lang="en-US" dirty="0" err="1"/>
              <a:t>aankomst</a:t>
            </a:r>
            <a:r>
              <a:rPr lang="en-US" dirty="0"/>
              <a:t> die </a:t>
            </a:r>
            <a:r>
              <a:rPr lang="en-US" dirty="0" err="1"/>
              <a:t>bepalen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juist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heen</a:t>
            </a:r>
            <a:r>
              <a:rPr lang="en-US" dirty="0"/>
              <a:t> wilt </a:t>
            </a:r>
            <a:r>
              <a:rPr lang="en-US" dirty="0" err="1"/>
              <a:t>migreren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vrede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Respect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mensenrechten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vrijheijd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geloof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welvaart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Klimaat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403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C5D78-A784-7F8A-661F-8E65F22A2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migratie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B73667-8784-2432-B5FD-2D582F14F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Werk</a:t>
            </a:r>
            <a:r>
              <a:rPr lang="en-US" dirty="0"/>
              <a:t>, </a:t>
            </a:r>
            <a:r>
              <a:rPr lang="en-US" dirty="0" err="1"/>
              <a:t>studie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stage.</a:t>
            </a:r>
          </a:p>
          <a:p>
            <a:pPr>
              <a:buFontTx/>
              <a:buChar char="-"/>
            </a:pP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Oorlog</a:t>
            </a:r>
            <a:r>
              <a:rPr lang="en-US" dirty="0"/>
              <a:t>, </a:t>
            </a:r>
            <a:r>
              <a:rPr lang="en-US" dirty="0" err="1"/>
              <a:t>mensrechtenschendingen</a:t>
            </a:r>
            <a:r>
              <a:rPr lang="en-US" dirty="0"/>
              <a:t>,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,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geloof</a:t>
            </a:r>
            <a:r>
              <a:rPr lang="en-US" dirty="0"/>
              <a:t>, </a:t>
            </a:r>
            <a:r>
              <a:rPr lang="en-US" dirty="0" err="1"/>
              <a:t>discriminatie</a:t>
            </a:r>
            <a:r>
              <a:rPr lang="en-US" dirty="0"/>
              <a:t> etc.</a:t>
            </a:r>
          </a:p>
          <a:p>
            <a:pPr>
              <a:buFontTx/>
              <a:buChar char="-"/>
            </a:pPr>
            <a:r>
              <a:rPr lang="nl-NL" dirty="0"/>
              <a:t>Sociale motieven:</a:t>
            </a:r>
            <a:br>
              <a:rPr lang="nl-NL" dirty="0"/>
            </a:br>
            <a:r>
              <a:rPr lang="nl-NL" dirty="0"/>
              <a:t>gezinsvorming en gezinshereniging. </a:t>
            </a:r>
          </a:p>
        </p:txBody>
      </p:sp>
    </p:spTree>
    <p:extLst>
      <p:ext uri="{BB962C8B-B14F-4D97-AF65-F5344CB8AC3E}">
        <p14:creationId xmlns:p14="http://schemas.microsoft.com/office/powerpoint/2010/main" val="59080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98427-3C00-E456-7A1B-78BF5EB8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Migratie</a:t>
            </a:r>
            <a:r>
              <a:rPr lang="en-US" dirty="0"/>
              <a:t> in de 20e </a:t>
            </a:r>
            <a:r>
              <a:rPr lang="en-US" dirty="0" err="1"/>
              <a:t>eeuw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38937F-C149-B10C-0442-71FE37CFB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die </a:t>
            </a:r>
            <a:r>
              <a:rPr lang="en-US" dirty="0" err="1"/>
              <a:t>naar</a:t>
            </a:r>
            <a:r>
              <a:rPr lang="en-US" dirty="0"/>
              <a:t> Nederland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gemigreerd</a:t>
            </a:r>
            <a:r>
              <a:rPr lang="en-US" dirty="0"/>
              <a:t> in de 20e </a:t>
            </a:r>
            <a:r>
              <a:rPr lang="en-US" dirty="0" err="1"/>
              <a:t>eeuw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Indonesiërs</a:t>
            </a:r>
            <a:r>
              <a:rPr lang="en-US" dirty="0"/>
              <a:t>: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, </a:t>
            </a:r>
            <a:r>
              <a:rPr lang="en-US" dirty="0" err="1"/>
              <a:t>Indonesië</a:t>
            </a:r>
            <a:r>
              <a:rPr lang="en-US" dirty="0"/>
              <a:t> was tot 1949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kolonie</a:t>
            </a:r>
            <a:r>
              <a:rPr lang="en-US" dirty="0"/>
              <a:t> van Nederland;</a:t>
            </a:r>
          </a:p>
          <a:p>
            <a:pPr>
              <a:buFontTx/>
              <a:buChar char="-"/>
            </a:pPr>
            <a:r>
              <a:rPr lang="en-US" dirty="0"/>
              <a:t>Surinamers: met name </a:t>
            </a:r>
            <a:r>
              <a:rPr lang="en-US" dirty="0" err="1"/>
              <a:t>rond</a:t>
            </a:r>
            <a:r>
              <a:rPr lang="en-US" dirty="0"/>
              <a:t> 1975 </a:t>
            </a:r>
            <a:r>
              <a:rPr lang="en-US" dirty="0" err="1"/>
              <a:t>toen</a:t>
            </a:r>
            <a:r>
              <a:rPr lang="en-US" dirty="0"/>
              <a:t> Suriname </a:t>
            </a:r>
            <a:r>
              <a:rPr lang="en-US" dirty="0" err="1"/>
              <a:t>onafhankelijk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van Nederland.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 </a:t>
            </a:r>
            <a:r>
              <a:rPr lang="en-US" dirty="0" err="1"/>
              <a:t>speelden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migreren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Nederland.</a:t>
            </a:r>
          </a:p>
          <a:p>
            <a:pPr>
              <a:buFontTx/>
              <a:buChar char="-"/>
            </a:pP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Antillen</a:t>
            </a:r>
            <a:r>
              <a:rPr lang="en-US" dirty="0"/>
              <a:t>: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. Komen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studie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Gastarbeiders</a:t>
            </a:r>
            <a:r>
              <a:rPr lang="en-US" dirty="0"/>
              <a:t> </a:t>
            </a:r>
            <a:r>
              <a:rPr lang="en-US" dirty="0" err="1"/>
              <a:t>jaren</a:t>
            </a:r>
            <a:r>
              <a:rPr lang="en-US" dirty="0"/>
              <a:t> </a:t>
            </a:r>
            <a:r>
              <a:rPr lang="en-US" dirty="0" err="1"/>
              <a:t>zestig</a:t>
            </a:r>
            <a:r>
              <a:rPr lang="en-US" dirty="0"/>
              <a:t>: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motieven</a:t>
            </a:r>
            <a:r>
              <a:rPr lang="en-US" dirty="0"/>
              <a:t>. </a:t>
            </a:r>
            <a:r>
              <a:rPr lang="en-US" dirty="0" err="1"/>
              <a:t>Kwamen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(</a:t>
            </a:r>
            <a:r>
              <a:rPr lang="en-US" dirty="0" err="1"/>
              <a:t>tijdelijk</a:t>
            </a:r>
            <a:r>
              <a:rPr lang="en-US" dirty="0"/>
              <a:t>)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Portugal, </a:t>
            </a:r>
            <a:r>
              <a:rPr lang="en-US" dirty="0" err="1"/>
              <a:t>Spanje</a:t>
            </a:r>
            <a:r>
              <a:rPr lang="en-US" dirty="0"/>
              <a:t>, </a:t>
            </a:r>
            <a:r>
              <a:rPr lang="en-US" dirty="0" err="1"/>
              <a:t>Italië</a:t>
            </a:r>
            <a:r>
              <a:rPr lang="en-US" dirty="0"/>
              <a:t>, Griekenland,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Turkije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Marokko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Gezinsvorming</a:t>
            </a:r>
            <a:r>
              <a:rPr lang="en-US" dirty="0"/>
              <a:t>: </a:t>
            </a:r>
            <a:r>
              <a:rPr lang="en-US" dirty="0" err="1"/>
              <a:t>vanaf</a:t>
            </a:r>
            <a:r>
              <a:rPr lang="en-US" dirty="0"/>
              <a:t> </a:t>
            </a:r>
            <a:r>
              <a:rPr lang="en-US" dirty="0" err="1"/>
              <a:t>jaren</a:t>
            </a:r>
            <a:r>
              <a:rPr lang="en-US" dirty="0"/>
              <a:t> </a:t>
            </a:r>
            <a:r>
              <a:rPr lang="en-US" dirty="0" err="1"/>
              <a:t>zeventig</a:t>
            </a:r>
            <a:r>
              <a:rPr lang="en-US" dirty="0"/>
              <a:t>. </a:t>
            </a:r>
            <a:r>
              <a:rPr lang="en-US" dirty="0" err="1"/>
              <a:t>Gastarbeiders</a:t>
            </a:r>
            <a:r>
              <a:rPr lang="en-US" dirty="0"/>
              <a:t> </a:t>
            </a:r>
            <a:r>
              <a:rPr lang="en-US" dirty="0" err="1"/>
              <a:t>lieten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partner </a:t>
            </a:r>
            <a:r>
              <a:rPr lang="en-US" dirty="0" err="1"/>
              <a:t>overkomen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Nederland.</a:t>
            </a:r>
            <a:br>
              <a:rPr lang="en-US" dirty="0"/>
            </a:br>
            <a:r>
              <a:rPr lang="en-US" dirty="0" err="1"/>
              <a:t>Gezinshereniging</a:t>
            </a:r>
            <a:r>
              <a:rPr lang="en-US" dirty="0"/>
              <a:t>: </a:t>
            </a:r>
            <a:r>
              <a:rPr lang="en-US" dirty="0" err="1"/>
              <a:t>gastarbeiders</a:t>
            </a:r>
            <a:r>
              <a:rPr lang="en-US" dirty="0"/>
              <a:t> </a:t>
            </a:r>
            <a:r>
              <a:rPr lang="en-US" dirty="0" err="1"/>
              <a:t>lieten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vrouw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Nederland </a:t>
            </a:r>
            <a:r>
              <a:rPr lang="en-US" dirty="0" err="1"/>
              <a:t>komen</a:t>
            </a:r>
            <a:r>
              <a:rPr lang="en-US" dirty="0"/>
              <a:t> om de </a:t>
            </a:r>
            <a:r>
              <a:rPr lang="en-US" dirty="0" err="1"/>
              <a:t>gezamenlijke</a:t>
            </a:r>
            <a:r>
              <a:rPr lang="en-US" dirty="0"/>
              <a:t> </a:t>
            </a:r>
            <a:r>
              <a:rPr lang="en-US" dirty="0" err="1"/>
              <a:t>toekomst</a:t>
            </a:r>
            <a:r>
              <a:rPr lang="en-US" dirty="0"/>
              <a:t> in Nederland  </a:t>
            </a:r>
            <a:r>
              <a:rPr lang="en-US" dirty="0" err="1"/>
              <a:t>voort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zetten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130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7A74AF-216B-7C8D-84B7-4154BF0B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Restrictief</a:t>
            </a:r>
            <a:r>
              <a:rPr lang="en-US" dirty="0"/>
              <a:t> </a:t>
            </a:r>
            <a:r>
              <a:rPr lang="en-US" dirty="0" err="1"/>
              <a:t>toelatingsbeleid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B63C48-D096-AE1C-BBA2-9E3EF3EF4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Nederland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m.b.t. </a:t>
            </a:r>
            <a:r>
              <a:rPr lang="en-US" dirty="0" err="1"/>
              <a:t>migranten</a:t>
            </a:r>
            <a:r>
              <a:rPr lang="en-US" dirty="0"/>
              <a:t> die </a:t>
            </a:r>
            <a:r>
              <a:rPr lang="en-US" dirty="0" err="1"/>
              <a:t>naar</a:t>
            </a:r>
            <a:r>
              <a:rPr lang="en-US" dirty="0"/>
              <a:t> Nederland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international </a:t>
            </a:r>
            <a:r>
              <a:rPr lang="en-US" dirty="0" err="1"/>
              <a:t>verdragen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Binnen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verdragen</a:t>
            </a:r>
            <a:r>
              <a:rPr lang="en-US" dirty="0"/>
              <a:t>/ </a:t>
            </a:r>
            <a:r>
              <a:rPr lang="en-US" dirty="0" err="1"/>
              <a:t>kaders</a:t>
            </a:r>
            <a:r>
              <a:rPr lang="en-US" dirty="0"/>
              <a:t> </a:t>
            </a:r>
            <a:r>
              <a:rPr lang="en-US" dirty="0" err="1"/>
              <a:t>voert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restrictief</a:t>
            </a:r>
            <a:r>
              <a:rPr lang="en-US" dirty="0"/>
              <a:t> </a:t>
            </a:r>
            <a:r>
              <a:rPr lang="en-US" dirty="0" err="1"/>
              <a:t>toelatingsbeleid</a:t>
            </a:r>
            <a:r>
              <a:rPr lang="en-US" dirty="0"/>
              <a:t> m.b.t. </a:t>
            </a:r>
            <a:r>
              <a:rPr lang="en-US" dirty="0" err="1"/>
              <a:t>nieuwkomers</a:t>
            </a:r>
            <a:r>
              <a:rPr lang="en-US" dirty="0"/>
              <a:t>/ </a:t>
            </a:r>
            <a:r>
              <a:rPr lang="en-US" dirty="0" err="1"/>
              <a:t>immigranten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Restrictief</a:t>
            </a:r>
            <a:r>
              <a:rPr lang="en-US" dirty="0"/>
              <a:t> </a:t>
            </a:r>
            <a:r>
              <a:rPr lang="en-US" dirty="0" err="1"/>
              <a:t>toelatingsbeleid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toelatingsbeleid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strenge</a:t>
            </a:r>
            <a:r>
              <a:rPr lang="en-US" dirty="0"/>
              <a:t> </a:t>
            </a:r>
            <a:r>
              <a:rPr lang="en-US" dirty="0" err="1"/>
              <a:t>voorwaarden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gesteld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hier</a:t>
            </a:r>
            <a:r>
              <a:rPr lang="en-US" dirty="0"/>
              <a:t> (in Nederland) mag </a:t>
            </a:r>
            <a:r>
              <a:rPr lang="en-US" dirty="0" err="1"/>
              <a:t>blijven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949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FA79C-1668-CA54-1AC0-CE38EAEB2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Definitie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vluchteling</a:t>
            </a:r>
            <a:r>
              <a:rPr lang="en-US" dirty="0"/>
              <a:t>’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A77C12-8A5C-4323-AEAE-C1A9A7369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het VN- </a:t>
            </a:r>
            <a:r>
              <a:rPr lang="en-US" dirty="0" err="1"/>
              <a:t>Vluchtelingenverdrag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vluchteling</a:t>
            </a:r>
            <a:r>
              <a:rPr lang="en-US" dirty="0"/>
              <a:t> </a:t>
            </a:r>
            <a:r>
              <a:rPr lang="en-US" dirty="0" err="1"/>
              <a:t>verstaan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iemand</a:t>
            </a:r>
            <a:r>
              <a:rPr lang="en-US" dirty="0"/>
              <a:t> die </a:t>
            </a:r>
            <a:r>
              <a:rPr lang="en-US" dirty="0" err="1"/>
              <a:t>vervolgd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geloof</a:t>
            </a:r>
            <a:r>
              <a:rPr lang="en-US" dirty="0"/>
              <a:t>,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overtuiging</a:t>
            </a:r>
            <a:r>
              <a:rPr lang="en-US" dirty="0"/>
              <a:t> of </a:t>
            </a:r>
            <a:r>
              <a:rPr lang="en-US" dirty="0" err="1"/>
              <a:t>seksuele</a:t>
            </a:r>
            <a:r>
              <a:rPr lang="en-US" dirty="0"/>
              <a:t> </a:t>
            </a:r>
            <a:r>
              <a:rPr lang="en-US" dirty="0" err="1"/>
              <a:t>geaardheid</a:t>
            </a:r>
            <a:r>
              <a:rPr lang="en-US" dirty="0"/>
              <a:t> of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/ </a:t>
            </a:r>
            <a:r>
              <a:rPr lang="en-US" dirty="0" err="1"/>
              <a:t>zij</a:t>
            </a:r>
            <a:r>
              <a:rPr lang="en-US" dirty="0"/>
              <a:t> op de </a:t>
            </a:r>
            <a:r>
              <a:rPr lang="en-US" dirty="0" err="1"/>
              <a:t>vlucht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oorlogsgeweld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47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1644E-A51B-8B0D-9480-F226EF8E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Van </a:t>
            </a:r>
            <a:r>
              <a:rPr lang="en-US" dirty="0" err="1"/>
              <a:t>asielzoeker</a:t>
            </a:r>
            <a:r>
              <a:rPr lang="en-US" dirty="0"/>
              <a:t> tot </a:t>
            </a:r>
            <a:r>
              <a:rPr lang="en-US" dirty="0" err="1"/>
              <a:t>vluchteling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2099F5-823A-F93F-5A55-1106EFC2F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Iemand</a:t>
            </a:r>
            <a:r>
              <a:rPr lang="en-US" dirty="0"/>
              <a:t> die </a:t>
            </a:r>
            <a:r>
              <a:rPr lang="en-US" dirty="0" err="1"/>
              <a:t>zijn</a:t>
            </a:r>
            <a:r>
              <a:rPr lang="en-US" dirty="0"/>
              <a:t> land van </a:t>
            </a:r>
            <a:r>
              <a:rPr lang="en-US" dirty="0" err="1"/>
              <a:t>herkomst</a:t>
            </a:r>
            <a:r>
              <a:rPr lang="en-US" dirty="0"/>
              <a:t> </a:t>
            </a:r>
            <a:r>
              <a:rPr lang="en-US" dirty="0" err="1"/>
              <a:t>verlaat</a:t>
            </a:r>
            <a:r>
              <a:rPr lang="en-US" dirty="0"/>
              <a:t> </a:t>
            </a:r>
            <a:r>
              <a:rPr lang="en-US" dirty="0" err="1"/>
              <a:t>vanwege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redenen</a:t>
            </a:r>
            <a:r>
              <a:rPr lang="en-US" dirty="0"/>
              <a:t> (</a:t>
            </a:r>
            <a:r>
              <a:rPr lang="en-US" dirty="0" err="1"/>
              <a:t>oorlog</a:t>
            </a:r>
            <a:r>
              <a:rPr lang="en-US" dirty="0"/>
              <a:t>, </a:t>
            </a:r>
            <a:r>
              <a:rPr lang="en-US" dirty="0" err="1"/>
              <a:t>mensenrechtenschendingen</a:t>
            </a:r>
            <a:r>
              <a:rPr lang="en-US" dirty="0"/>
              <a:t> etc.)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toevluchtsoord</a:t>
            </a:r>
            <a:r>
              <a:rPr lang="en-US" dirty="0"/>
              <a:t> </a:t>
            </a:r>
            <a:r>
              <a:rPr lang="en-US" dirty="0" err="1"/>
              <a:t>zoekt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asielzoeker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asielzoekers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geldige</a:t>
            </a:r>
            <a:r>
              <a:rPr lang="en-US" dirty="0"/>
              <a:t> </a:t>
            </a:r>
            <a:r>
              <a:rPr lang="en-US" dirty="0" err="1"/>
              <a:t>identiteitsbewijzen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bewijzen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/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gevaar</a:t>
            </a:r>
            <a:r>
              <a:rPr lang="en-US" dirty="0"/>
              <a:t> </a:t>
            </a:r>
            <a:r>
              <a:rPr lang="en-US" dirty="0" err="1"/>
              <a:t>loopt</a:t>
            </a:r>
            <a:r>
              <a:rPr lang="en-US" dirty="0"/>
              <a:t> in </a:t>
            </a:r>
            <a:r>
              <a:rPr lang="en-US" dirty="0" err="1"/>
              <a:t>zijn</a:t>
            </a:r>
            <a:r>
              <a:rPr lang="en-US" dirty="0"/>
              <a:t>/ </a:t>
            </a:r>
            <a:r>
              <a:rPr lang="en-US" dirty="0" err="1"/>
              <a:t>haar</a:t>
            </a:r>
            <a:r>
              <a:rPr lang="en-US" dirty="0"/>
              <a:t> land van </a:t>
            </a:r>
            <a:r>
              <a:rPr lang="en-US" dirty="0" err="1"/>
              <a:t>herkomst</a:t>
            </a:r>
            <a:r>
              <a:rPr lang="en-US" dirty="0"/>
              <a:t>. Wie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voldoet</a:t>
            </a:r>
            <a:r>
              <a:rPr lang="en-US" dirty="0"/>
              <a:t>, </a:t>
            </a:r>
            <a:r>
              <a:rPr lang="en-US" dirty="0" err="1"/>
              <a:t>moet</a:t>
            </a:r>
            <a:r>
              <a:rPr lang="en-US" dirty="0"/>
              <a:t> Nederland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verlaten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Wie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voldoet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erkend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‘ </a:t>
            </a:r>
            <a:r>
              <a:rPr lang="en-US" dirty="0" err="1"/>
              <a:t>vluchteling</a:t>
            </a:r>
            <a:r>
              <a:rPr lang="en-US" dirty="0"/>
              <a:t>’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tijdelijke</a:t>
            </a:r>
            <a:r>
              <a:rPr lang="en-US" dirty="0"/>
              <a:t> of </a:t>
            </a:r>
            <a:r>
              <a:rPr lang="en-US" dirty="0" err="1"/>
              <a:t>permanente</a:t>
            </a:r>
            <a:r>
              <a:rPr lang="en-US" dirty="0"/>
              <a:t> status </a:t>
            </a:r>
            <a:r>
              <a:rPr lang="en-US" dirty="0" err="1"/>
              <a:t>krijgen</a:t>
            </a:r>
            <a:r>
              <a:rPr lang="en-US" dirty="0"/>
              <a:t> om in Nederland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(</a:t>
            </a:r>
            <a:r>
              <a:rPr lang="en-US" dirty="0" err="1"/>
              <a:t>mogen</a:t>
            </a:r>
            <a:r>
              <a:rPr lang="en-US" dirty="0"/>
              <a:t>) </a:t>
            </a:r>
            <a:r>
              <a:rPr lang="en-US" dirty="0" err="1"/>
              <a:t>verblijven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Extra:</a:t>
            </a:r>
            <a:br>
              <a:rPr lang="en-US" dirty="0"/>
            </a:br>
            <a:r>
              <a:rPr lang="en-US" dirty="0" err="1"/>
              <a:t>Veruit</a:t>
            </a:r>
            <a:r>
              <a:rPr lang="en-US" dirty="0"/>
              <a:t> 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vluchtelingen</a:t>
            </a:r>
            <a:r>
              <a:rPr lang="en-US" dirty="0"/>
              <a:t> op de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opgevangen</a:t>
            </a:r>
            <a:r>
              <a:rPr lang="en-US" dirty="0"/>
              <a:t> ‘ in de </a:t>
            </a:r>
            <a:r>
              <a:rPr lang="en-US" dirty="0" err="1"/>
              <a:t>regio</a:t>
            </a:r>
            <a:r>
              <a:rPr lang="en-US" dirty="0"/>
              <a:t>’, wat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: 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opgevangen</a:t>
            </a:r>
            <a:r>
              <a:rPr lang="en-US" dirty="0"/>
              <a:t> door </a:t>
            </a:r>
            <a:r>
              <a:rPr lang="en-US" dirty="0" err="1"/>
              <a:t>buurlanden</a:t>
            </a:r>
            <a:r>
              <a:rPr lang="en-US" dirty="0"/>
              <a:t> van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vluchteling</a:t>
            </a:r>
            <a:r>
              <a:rPr lang="en-US" dirty="0"/>
              <a:t> </a:t>
            </a:r>
            <a:r>
              <a:rPr lang="en-US" dirty="0" err="1"/>
              <a:t>afkomstig</a:t>
            </a:r>
            <a:r>
              <a:rPr lang="en-US" dirty="0"/>
              <a:t>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53749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1035</Words>
  <Application>Microsoft Office PowerPoint</Application>
  <PresentationFormat>Breedbeeld</PresentationFormat>
  <Paragraphs>119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4.4: Migratie naar Nederland</vt:lpstr>
      <vt:lpstr>Factoren die migratie bevorderen</vt:lpstr>
      <vt:lpstr>Pushfactoren</vt:lpstr>
      <vt:lpstr>Pullfactoren</vt:lpstr>
      <vt:lpstr>Motieven voor migratie</vt:lpstr>
      <vt:lpstr>Migratie in de 20e eeuw naar Nederland</vt:lpstr>
      <vt:lpstr>Restrictief toelatingsbeleid</vt:lpstr>
      <vt:lpstr>Definitie van een ‘ vluchteling’ </vt:lpstr>
      <vt:lpstr>Van asielzoeker tot vluchteling</vt:lpstr>
      <vt:lpstr>Arbeidsmigratie binnen de Europese Unie</vt:lpstr>
      <vt:lpstr>Nederland heeft arbeidsmigranten nodig</vt:lpstr>
      <vt:lpstr>Kennismigranten van buiten de Europese Unie</vt:lpstr>
      <vt:lpstr>Volgmigratie</vt:lpstr>
      <vt:lpstr>Gezinsvorming</vt:lpstr>
      <vt:lpstr>Gezinshereniging</vt:lpstr>
      <vt:lpstr>Illegalen</vt:lpstr>
      <vt:lpstr>Terugkeerbeleid</vt:lpstr>
      <vt:lpstr>Discussie over asielbeleid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4.4: Migratie naar Nederland</dc:title>
  <dc:creator>Fluitsma, D.W.P.M. (Daniel)</dc:creator>
  <cp:lastModifiedBy>Fluitsma, D.W.P.M. (Daniel)</cp:lastModifiedBy>
  <cp:revision>1</cp:revision>
  <dcterms:created xsi:type="dcterms:W3CDTF">2023-06-14T06:22:52Z</dcterms:created>
  <dcterms:modified xsi:type="dcterms:W3CDTF">2023-06-15T10:50:45Z</dcterms:modified>
</cp:coreProperties>
</file>